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423" r:id="rId2"/>
    <p:sldId id="270" r:id="rId3"/>
    <p:sldId id="275" r:id="rId4"/>
    <p:sldId id="259" r:id="rId5"/>
    <p:sldId id="424" r:id="rId6"/>
    <p:sldId id="426" r:id="rId7"/>
    <p:sldId id="427" r:id="rId8"/>
    <p:sldId id="428" r:id="rId9"/>
    <p:sldId id="425" r:id="rId10"/>
    <p:sldId id="430" r:id="rId11"/>
    <p:sldId id="431" r:id="rId12"/>
    <p:sldId id="432" r:id="rId13"/>
    <p:sldId id="443" r:id="rId14"/>
    <p:sldId id="444" r:id="rId15"/>
    <p:sldId id="445" r:id="rId16"/>
    <p:sldId id="446" r:id="rId17"/>
    <p:sldId id="453" r:id="rId18"/>
    <p:sldId id="433" r:id="rId19"/>
    <p:sldId id="447" r:id="rId20"/>
    <p:sldId id="434" r:id="rId21"/>
    <p:sldId id="451" r:id="rId22"/>
    <p:sldId id="452" r:id="rId23"/>
    <p:sldId id="449" r:id="rId24"/>
    <p:sldId id="450" r:id="rId25"/>
    <p:sldId id="33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md0520@naver.com" initials="l" lastIdx="1" clrIdx="0">
    <p:extLst>
      <p:ext uri="{19B8F6BF-5375-455C-9EA6-DF929625EA0E}">
        <p15:presenceInfo xmlns:p15="http://schemas.microsoft.com/office/powerpoint/2012/main" userId="83c9be19eef801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73992" autoAdjust="0"/>
  </p:normalViewPr>
  <p:slideViewPr>
    <p:cSldViewPr snapToGrid="0">
      <p:cViewPr varScale="1">
        <p:scale>
          <a:sx n="51" d="100"/>
          <a:sy n="51" d="100"/>
        </p:scale>
        <p:origin x="13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0887-4940-4B36-8691-89DF6AE3BB6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861AE-2F96-469F-909D-E34380813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96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BD5D-D6E3-4350-801A-2DCA89F1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67414-F5C6-4697-9598-6245799C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D96A-6C20-48A2-B8CD-FA29EC49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42DEE-BA4D-4DE5-A6C3-7CF9A4B3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A051-9624-4390-AF2B-934DF763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5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EEE2-8859-4519-BF0C-39534C3F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28A1A-F862-4EFA-853C-44671630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5A45B-A2AD-419F-837F-9191B4BA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DD01D-1F6D-473D-ADF5-F83456A6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6C96-7E55-46E2-BC6B-D2A295BA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CB7F8-4D73-41BA-8CC4-A4546FF44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4C935-C1CF-4D60-BC65-1A4814227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DBAD8-98B8-480D-A703-48AEB921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4F381-86DA-4FAA-99BB-70C45355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D94-CB01-4EE9-979C-AE4E035B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6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A65F1FE-F820-4260-8B0E-A2A787313F27}"/>
              </a:ext>
            </a:extLst>
          </p:cNvPr>
          <p:cNvSpPr/>
          <p:nvPr userDrawn="1"/>
        </p:nvSpPr>
        <p:spPr>
          <a:xfrm>
            <a:off x="-8209589" y="-414784"/>
            <a:ext cx="21218357" cy="7272784"/>
          </a:xfrm>
          <a:prstGeom prst="parallelogram">
            <a:avLst>
              <a:gd name="adj" fmla="val 8816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FA4C3F-9D92-4C30-AF3F-04DCD3055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64352" y="6381329"/>
            <a:ext cx="2743200" cy="365125"/>
          </a:xfrm>
        </p:spPr>
        <p:txBody>
          <a:bodyPr/>
          <a:lstStyle/>
          <a:p>
            <a:r>
              <a:rPr lang="en-US" altLang="ko-KR" dirty="0"/>
              <a:t>CodeCoach_6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DF013D-389A-485E-8B68-E9DBAAAAC2F3}"/>
              </a:ext>
            </a:extLst>
          </p:cNvPr>
          <p:cNvCxnSpPr>
            <a:cxnSpLocks/>
          </p:cNvCxnSpPr>
          <p:nvPr userDrawn="1"/>
        </p:nvCxnSpPr>
        <p:spPr>
          <a:xfrm flipV="1">
            <a:off x="2018102" y="-675456"/>
            <a:ext cx="9741601" cy="7987308"/>
          </a:xfrm>
          <a:prstGeom prst="line">
            <a:avLst/>
          </a:prstGeom>
          <a:ln w="2317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DF0984E-F290-430A-8D6B-CB881E212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381" y="1124744"/>
            <a:ext cx="10515600" cy="64807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차시 수업 주제 및 제목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6CAC6730-B212-4710-BF91-5FDB811937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7435" y="1997754"/>
            <a:ext cx="5471583" cy="390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부 제목</a:t>
            </a:r>
          </a:p>
        </p:txBody>
      </p:sp>
    </p:spTree>
    <p:extLst>
      <p:ext uri="{BB962C8B-B14F-4D97-AF65-F5344CB8AC3E}">
        <p14:creationId xmlns:p14="http://schemas.microsoft.com/office/powerpoint/2010/main" val="232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B5AFD9-DE41-4E2F-946E-1D37E790C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CodeCoach_6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1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0DBD17-D013-4822-898A-316A563567A0}"/>
              </a:ext>
            </a:extLst>
          </p:cNvPr>
          <p:cNvSpPr/>
          <p:nvPr userDrawn="1"/>
        </p:nvSpPr>
        <p:spPr>
          <a:xfrm>
            <a:off x="-2256928" y="1"/>
            <a:ext cx="2016224" cy="12438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53646F-28B5-4CCB-BEBE-91D16D59BB2D}"/>
              </a:ext>
            </a:extLst>
          </p:cNvPr>
          <p:cNvCxnSpPr/>
          <p:nvPr userDrawn="1"/>
        </p:nvCxnSpPr>
        <p:spPr>
          <a:xfrm>
            <a:off x="956576" y="1556792"/>
            <a:ext cx="29535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F66536A-2D2D-4133-8657-D61EE4FC97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ko-KR" dirty="0"/>
              <a:t>CodeCoach_6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2158AA-A9F0-457B-8A01-9148D80EBF97}"/>
              </a:ext>
            </a:extLst>
          </p:cNvPr>
          <p:cNvCxnSpPr/>
          <p:nvPr userDrawn="1"/>
        </p:nvCxnSpPr>
        <p:spPr>
          <a:xfrm>
            <a:off x="334434" y="6237312"/>
            <a:ext cx="11425269" cy="0"/>
          </a:xfrm>
          <a:prstGeom prst="line">
            <a:avLst/>
          </a:prstGeom>
          <a:ln w="15875">
            <a:solidFill>
              <a:srgbClr val="317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0DBD17-D013-4822-898A-316A563567A0}"/>
              </a:ext>
            </a:extLst>
          </p:cNvPr>
          <p:cNvSpPr/>
          <p:nvPr userDrawn="1"/>
        </p:nvSpPr>
        <p:spPr>
          <a:xfrm>
            <a:off x="838200" y="0"/>
            <a:ext cx="3145565" cy="2708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제목 11">
            <a:extLst>
              <a:ext uri="{FF2B5EF4-FFF2-40B4-BE49-F238E27FC236}">
                <a16:creationId xmlns:a16="http://schemas.microsoft.com/office/drawing/2014/main" id="{E6E7AB26-9C30-41B7-A262-7D57602D9F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827" y="1880885"/>
            <a:ext cx="2784309" cy="575953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Chapter.1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53646F-28B5-4CCB-BEBE-91D16D59BB2D}"/>
              </a:ext>
            </a:extLst>
          </p:cNvPr>
          <p:cNvCxnSpPr/>
          <p:nvPr userDrawn="1"/>
        </p:nvCxnSpPr>
        <p:spPr>
          <a:xfrm>
            <a:off x="934211" y="1628800"/>
            <a:ext cx="295354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72E1CAE-3C62-401C-8520-6A06CF5D9E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6667" y="2133604"/>
            <a:ext cx="7008284" cy="1079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</a:lstStyle>
          <a:p>
            <a:pPr lvl="0"/>
            <a:r>
              <a:rPr lang="en-US" altLang="ko-KR" dirty="0"/>
              <a:t>STEP_1</a:t>
            </a:r>
            <a:endParaRPr lang="ko-KR" altLang="en-US" dirty="0"/>
          </a:p>
          <a:p>
            <a:pPr lvl="1"/>
            <a:r>
              <a:rPr lang="ko-KR" altLang="en-US" dirty="0" err="1"/>
              <a:t>앱인벤터</a:t>
            </a:r>
            <a:r>
              <a:rPr lang="ko-KR" altLang="en-US" dirty="0"/>
              <a:t> 아이디 만들기</a:t>
            </a:r>
            <a:endParaRPr lang="en-US" altLang="ko-KR" dirty="0"/>
          </a:p>
          <a:p>
            <a:pPr lvl="1"/>
            <a:r>
              <a:rPr lang="ko-KR" altLang="en-US" dirty="0"/>
              <a:t>에뮬레이터 실행하기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537F642-A21F-45CD-9967-34EAAB9AA3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6667" y="3429003"/>
            <a:ext cx="7008284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5pPr marL="1371600" indent="0">
              <a:buNone/>
              <a:defRPr/>
            </a:lvl5pPr>
          </a:lstStyle>
          <a:p>
            <a:pPr lvl="0"/>
            <a:r>
              <a:rPr lang="en-US" altLang="ko-KR" dirty="0"/>
              <a:t>STEP_2</a:t>
            </a:r>
            <a:endParaRPr lang="ko-KR" altLang="en-US" dirty="0"/>
          </a:p>
          <a:p>
            <a:pPr lvl="1"/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설명하기</a:t>
            </a:r>
            <a:endParaRPr lang="en-US" altLang="ko-KR" dirty="0"/>
          </a:p>
          <a:p>
            <a:pPr lvl="1"/>
            <a:r>
              <a:rPr lang="ko-KR" altLang="en-US" dirty="0"/>
              <a:t>디자인 페이지</a:t>
            </a:r>
            <a:r>
              <a:rPr lang="en-US" altLang="ko-KR" dirty="0"/>
              <a:t>, </a:t>
            </a:r>
            <a:r>
              <a:rPr lang="ko-KR" altLang="en-US" dirty="0"/>
              <a:t>코딩 페이지 설명하기</a:t>
            </a:r>
          </a:p>
          <a:p>
            <a:pPr lvl="4"/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EC980135-4DA8-473C-A910-47B7DAD95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6667" y="4868866"/>
            <a:ext cx="7008284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5pPr marL="1371600" indent="0">
              <a:buNone/>
              <a:defRPr/>
            </a:lvl5pPr>
          </a:lstStyle>
          <a:p>
            <a:pPr lvl="0"/>
            <a:r>
              <a:rPr lang="en-US" altLang="ko-KR" dirty="0"/>
              <a:t>STEP_3</a:t>
            </a:r>
            <a:endParaRPr lang="ko-KR" altLang="en-US" dirty="0"/>
          </a:p>
          <a:p>
            <a:pPr lvl="1"/>
            <a:r>
              <a:rPr lang="ko-KR" altLang="en-US" dirty="0"/>
              <a:t>파일 가져오기</a:t>
            </a:r>
            <a:endParaRPr lang="en-US" altLang="ko-KR" dirty="0"/>
          </a:p>
          <a:p>
            <a:pPr lvl="1"/>
            <a:r>
              <a:rPr lang="ko-KR" altLang="en-US" dirty="0" err="1"/>
              <a:t>인트로</a:t>
            </a:r>
            <a:r>
              <a:rPr lang="ko-KR" altLang="en-US" dirty="0"/>
              <a:t> 화면 만들고 다음화면으로 넘어가기</a:t>
            </a:r>
            <a:endParaRPr lang="en-US" altLang="ko-KR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F66536A-2D2D-4133-8657-D61EE4FC97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altLang="ko-KR" dirty="0"/>
              <a:t>CodeCoach_6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2158AA-A9F0-457B-8A01-9148D80EBF97}"/>
              </a:ext>
            </a:extLst>
          </p:cNvPr>
          <p:cNvCxnSpPr/>
          <p:nvPr userDrawn="1"/>
        </p:nvCxnSpPr>
        <p:spPr>
          <a:xfrm>
            <a:off x="334434" y="6237312"/>
            <a:ext cx="11425269" cy="0"/>
          </a:xfrm>
          <a:prstGeom prst="line">
            <a:avLst/>
          </a:prstGeom>
          <a:ln w="15875">
            <a:solidFill>
              <a:srgbClr val="317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385C9C9-A10D-4ADD-9EA1-AEF72B8017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8456" y="487671"/>
            <a:ext cx="2305051" cy="6473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 </a:t>
            </a:r>
            <a:r>
              <a:rPr lang="ko-KR" altLang="en-US" dirty="0"/>
              <a:t>차시</a:t>
            </a:r>
            <a:endParaRPr lang="en-US" altLang="ko-KR" dirty="0"/>
          </a:p>
          <a:p>
            <a:pPr lvl="0"/>
            <a:r>
              <a:rPr lang="ko-KR" altLang="en-US" dirty="0" err="1"/>
              <a:t>앱인벤터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4014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FA4C3F-9D92-4C30-AF3F-04DCD3055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CodeCoach_6</a:t>
            </a:r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5467FC7-7893-49C3-AEF3-84EF2D09D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904" y="2832913"/>
            <a:ext cx="10515600" cy="648072"/>
          </a:xfrm>
          <a:prstGeom prst="rect">
            <a:avLst/>
          </a:prstGeom>
          <a:ln w="25400" cmpd="dbl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txBody>
          <a:bodyPr/>
          <a:lstStyle>
            <a:lvl1pPr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ko-KR" altLang="en-US" dirty="0"/>
              <a:t>앱 </a:t>
            </a:r>
            <a:r>
              <a:rPr lang="ko-KR" altLang="en-US" dirty="0" err="1"/>
              <a:t>인벤터</a:t>
            </a:r>
            <a:r>
              <a:rPr lang="ko-KR" altLang="en-US" dirty="0"/>
              <a:t> 아이디 만들기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1E4DCDE-E2CC-4C94-A948-1303FB28A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2272" y="3532971"/>
            <a:ext cx="4703233" cy="328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부 제목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7DE85F4-36D1-466F-A46A-11F19CDB8C0C}"/>
              </a:ext>
            </a:extLst>
          </p:cNvPr>
          <p:cNvSpPr/>
          <p:nvPr userDrawn="1"/>
        </p:nvSpPr>
        <p:spPr>
          <a:xfrm>
            <a:off x="859905" y="2400865"/>
            <a:ext cx="3603913" cy="432049"/>
          </a:xfrm>
          <a:prstGeom prst="round2Same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3E9DD5B-D661-4628-A310-294791655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1227" y="2492004"/>
            <a:ext cx="3361267" cy="2889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STEP_1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261E70-0658-473F-B416-D35E541898F0}"/>
              </a:ext>
            </a:extLst>
          </p:cNvPr>
          <p:cNvCxnSpPr/>
          <p:nvPr userDrawn="1"/>
        </p:nvCxnSpPr>
        <p:spPr>
          <a:xfrm>
            <a:off x="334434" y="6237312"/>
            <a:ext cx="11425269" cy="0"/>
          </a:xfrm>
          <a:prstGeom prst="line">
            <a:avLst/>
          </a:prstGeom>
          <a:ln w="15875">
            <a:solidFill>
              <a:srgbClr val="317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2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C1797-A1F5-4E6E-A112-5CD505E665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CodeCoach_6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D04D02-AA66-4D55-B86E-A8BCC8BFA41F}"/>
              </a:ext>
            </a:extLst>
          </p:cNvPr>
          <p:cNvCxnSpPr/>
          <p:nvPr userDrawn="1"/>
        </p:nvCxnSpPr>
        <p:spPr>
          <a:xfrm>
            <a:off x="334434" y="6237312"/>
            <a:ext cx="11425269" cy="0"/>
          </a:xfrm>
          <a:prstGeom prst="line">
            <a:avLst/>
          </a:prstGeom>
          <a:ln w="15875">
            <a:solidFill>
              <a:srgbClr val="317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동 입력 4">
            <a:extLst>
              <a:ext uri="{FF2B5EF4-FFF2-40B4-BE49-F238E27FC236}">
                <a16:creationId xmlns:a16="http://schemas.microsoft.com/office/drawing/2014/main" id="{115274C0-C552-4BE4-8D63-DD8A7F473048}"/>
              </a:ext>
            </a:extLst>
          </p:cNvPr>
          <p:cNvSpPr/>
          <p:nvPr userDrawn="1"/>
        </p:nvSpPr>
        <p:spPr>
          <a:xfrm rot="16200000">
            <a:off x="9514150" y="-2074002"/>
            <a:ext cx="603849" cy="4751851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EB06787-5EF9-4E35-BE5F-B03E3556DF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6328" y="136406"/>
            <a:ext cx="4105672" cy="331036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Chapter.1 :: STEP_1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AD4AAC6F-EA2C-4918-A677-8493C126A96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583267" y="1916833"/>
            <a:ext cx="9025467" cy="331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altLang="ko-KR" dirty="0"/>
              <a:t> </a:t>
            </a:r>
            <a:r>
              <a:rPr lang="ko-KR" altLang="en-US" dirty="0"/>
              <a:t>자유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414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DA7F-C27C-47D9-B39B-397ACD08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BB849-D9DA-4D30-A056-80A02C2C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06BE-FF23-45F1-98F4-1736C755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35DDD-96A4-4CC6-A010-7F31FB79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3847-8C00-444B-8C1C-B6AF0461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9D81-7CAE-4F9D-A299-56E002CC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63015-5D3E-4AE1-82EB-1009D42A9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DB160-C447-4F62-8AF0-82DBDF0B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8713-D4FD-4287-8C6B-F54F25D2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0B889-8991-43A3-AB4E-CDCA6A82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05F7-B4A4-476E-95A8-74C32D8E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733A8-D5B3-49F5-9F19-0EDB5DB24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CA6C-E695-4D59-AA38-01BB1F932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18C4D-490C-4165-B4CE-0B099122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2745B-F792-459C-AA6A-1B7B0A47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28A-F108-42B0-A3EE-030E5A61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7012-F0C2-4ED7-9AA7-69199EDD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F2F23-A0F7-4FC8-994D-472393DBF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BCC1-7433-4300-AA9F-E57766926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82D0D-CCB4-45B9-A1CC-FFB3BFB43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62104-F1D0-49B7-B286-170C7E9AD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1D6B4-775B-49C2-8F59-361220B3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C7C258-B886-4983-8FB7-E280E55A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D2CE5-2E2A-4B0A-A672-33460D74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4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9B09-1A75-4E40-ACF3-2479EA71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35D8D-8FE2-4620-A0E9-72B56A58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B25A2-0CDC-4520-A7BF-B9F6DF2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EC9E8-7699-4AAD-9EE2-F9715660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05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D9CD5-781E-47A0-8758-BF6DE3D3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C6A09-958E-4559-8B86-615D94D4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90EF-8937-4FE8-ACC6-546F769C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1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B2F3-4B72-4EE4-9189-744EB269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9215-5072-4CE1-979A-E767B7B5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2008D-0491-4E6A-90B3-A0307A47B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D9297-5601-4065-AA2A-527ED299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889E7-7A1E-4DFA-A3C9-C8B24144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EBD92-7230-4207-92A5-2243BBDE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9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0320-E4F2-4DDE-86A3-989B3FC6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91B7F-920B-40FA-AF7D-1C7808FB0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1237F-A9D7-406F-9866-03E7B9698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295FE-5A8E-4184-BF99-94785760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D13D1-3853-4A2C-89E7-C8C13647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10A35-595D-41A1-B755-80EF4AA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7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CE909-36DF-4AF2-A44C-46300FF3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5F358-191B-4BA4-BA63-C67D5E426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34C1-692E-45C8-8F7C-9963E12FE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69506-BCF4-44AF-A01C-36A103BDAF9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C4320-70CC-4FD0-95DC-2625499DB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D791-2F5D-433B-A810-CE1831E24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42F96-D840-4B80-9EA7-04B1B2AC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7639E-36FB-4338-B267-0CDA773A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0" y="0"/>
            <a:ext cx="914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14AA1882-47CD-4E0A-B6E9-0A000D53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43" y="850203"/>
            <a:ext cx="7346776" cy="5157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5132A-2FF0-43E5-B870-F322FB9F6F22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회로도</a:t>
            </a:r>
          </a:p>
        </p:txBody>
      </p:sp>
    </p:spTree>
    <p:extLst>
      <p:ext uri="{BB962C8B-B14F-4D97-AF65-F5344CB8AC3E}">
        <p14:creationId xmlns:p14="http://schemas.microsoft.com/office/powerpoint/2010/main" val="18531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2132F1-AFCF-403D-B500-D57025E4CE3A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mBlock</a:t>
            </a:r>
            <a:endParaRPr lang="ko-KR" altLang="en-US" sz="3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561873-90C3-4AC6-83E4-D3272580DCC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329" y="1178211"/>
            <a:ext cx="4447342" cy="4501578"/>
          </a:xfrm>
        </p:spPr>
      </p:pic>
    </p:spTree>
    <p:extLst>
      <p:ext uri="{BB962C8B-B14F-4D97-AF65-F5344CB8AC3E}">
        <p14:creationId xmlns:p14="http://schemas.microsoft.com/office/powerpoint/2010/main" val="24083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400332" y="292820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RGB</a:t>
            </a:r>
            <a:endParaRPr lang="ko-KR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D3E4-B6A0-4CBD-8AC1-F9A20F74E7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7">
            <a:extLst>
              <a:ext uri="{FF2B5EF4-FFF2-40B4-BE49-F238E27FC236}">
                <a16:creationId xmlns:a16="http://schemas.microsoft.com/office/drawing/2014/main" id="{C2DF57A3-6B5C-4742-88F8-988A5F21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408225"/>
            <a:ext cx="5249181" cy="4320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DDF30F-6D44-40F0-AF14-9D01AA742DA6}"/>
              </a:ext>
            </a:extLst>
          </p:cNvPr>
          <p:cNvSpPr txBox="1"/>
          <p:nvPr/>
        </p:nvSpPr>
        <p:spPr>
          <a:xfrm>
            <a:off x="3324402" y="4221088"/>
            <a:ext cx="1368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R</a:t>
            </a:r>
            <a:endParaRPr lang="ko-KR" altLang="en-US" sz="6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5365B-3B8A-4FF4-9960-F94E90F175D0}"/>
              </a:ext>
            </a:extLst>
          </p:cNvPr>
          <p:cNvSpPr txBox="1"/>
          <p:nvPr/>
        </p:nvSpPr>
        <p:spPr>
          <a:xfrm>
            <a:off x="7924801" y="4077072"/>
            <a:ext cx="1368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B</a:t>
            </a:r>
            <a:endParaRPr lang="ko-KR" altLang="en-US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B7B70F-9602-43BA-A1A6-8942C4F0E5F4}"/>
              </a:ext>
            </a:extLst>
          </p:cNvPr>
          <p:cNvSpPr txBox="1"/>
          <p:nvPr/>
        </p:nvSpPr>
        <p:spPr>
          <a:xfrm>
            <a:off x="5519936" y="692696"/>
            <a:ext cx="1368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/>
              <a:t>G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74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400332" y="292820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D3E4-B6A0-4CBD-8AC1-F9A20F74E7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KakaoTalk_Video_20181106_1314_45_912">
            <a:hlinkClick r:id="" action="ppaction://media"/>
            <a:extLst>
              <a:ext uri="{FF2B5EF4-FFF2-40B4-BE49-F238E27FC236}">
                <a16:creationId xmlns:a16="http://schemas.microsoft.com/office/drawing/2014/main" id="{8E1B2383-9F1A-4797-A382-CE65FA196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437" y="599929"/>
            <a:ext cx="4972556" cy="5351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6B8C1-F6FD-4E57-BD2A-9B2D5E85764C}"/>
              </a:ext>
            </a:extLst>
          </p:cNvPr>
          <p:cNvSpPr txBox="1"/>
          <p:nvPr/>
        </p:nvSpPr>
        <p:spPr>
          <a:xfrm>
            <a:off x="6168008" y="2204864"/>
            <a:ext cx="4366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조건</a:t>
            </a:r>
            <a:endParaRPr lang="en-US" altLang="ko-KR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스위치 </a:t>
            </a: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개</a:t>
            </a:r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RGB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LED 1</a:t>
            </a:r>
            <a:r>
              <a:rPr lang="ko-KR" altLang="en-US" b="1" dirty="0">
                <a:latin typeface="+mn-ea"/>
              </a:rPr>
              <a:t>개</a:t>
            </a:r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LED</a:t>
            </a:r>
            <a:r>
              <a:rPr lang="ko-KR" altLang="en-US" b="1" dirty="0">
                <a:latin typeface="+mn-ea"/>
              </a:rPr>
              <a:t>터지지 않도록 저항 꼭 </a:t>
            </a:r>
            <a:r>
              <a:rPr lang="ko-KR" altLang="en-US" b="1" dirty="0" err="1">
                <a:latin typeface="+mn-ea"/>
              </a:rPr>
              <a:t>달아주기</a:t>
            </a:r>
            <a:r>
              <a:rPr lang="en-US" altLang="ko-KR" b="1" dirty="0">
                <a:latin typeface="+mn-ea"/>
              </a:rPr>
              <a:t> </a:t>
            </a:r>
          </a:p>
          <a:p>
            <a:pPr lvl="1"/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6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400332" y="292820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324248" y="136406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회로도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D3E4-B6A0-4CBD-8AC1-F9A20F74E7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0018F2DA-1042-48DF-863A-FDA8A18D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08" y="780578"/>
            <a:ext cx="7200900" cy="51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/>
            </a:pPr>
            <a:r>
              <a:rPr lang="ko-KR" altLang="en-US" b="1" dirty="0">
                <a:latin typeface="+mn-ea"/>
              </a:rPr>
              <a:t>블루투스 </a:t>
            </a:r>
            <a:r>
              <a:rPr lang="en-US" altLang="ko-KR" b="1" dirty="0">
                <a:latin typeface="+mn-ea"/>
              </a:rPr>
              <a:t>LED </a:t>
            </a:r>
            <a:r>
              <a:rPr lang="ko-KR" altLang="en-US" b="1" dirty="0">
                <a:latin typeface="+mn-ea"/>
              </a:rPr>
              <a:t>만들기</a:t>
            </a:r>
            <a:endParaRPr lang="ko-KR" altLang="en-US" b="1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>
                <a:latin typeface="휴먼둥근헤드라인"/>
                <a:ea typeface="휴먼둥근헤드라인"/>
              </a:rPr>
              <a:t>STEP. 2</a:t>
            </a:r>
          </a:p>
        </p:txBody>
      </p:sp>
    </p:spTree>
    <p:extLst>
      <p:ext uri="{BB962C8B-B14F-4D97-AF65-F5344CB8AC3E}">
        <p14:creationId xmlns:p14="http://schemas.microsoft.com/office/powerpoint/2010/main" val="12949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만들기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400332" y="292820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324248" y="136406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블루투스 연결하기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9E185-E679-4EC1-B926-63623E3E7096}"/>
              </a:ext>
            </a:extLst>
          </p:cNvPr>
          <p:cNvSpPr/>
          <p:nvPr/>
        </p:nvSpPr>
        <p:spPr>
          <a:xfrm>
            <a:off x="2367419" y="4885151"/>
            <a:ext cx="3507288" cy="647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4CF4CA-9118-4D66-9103-591835911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8" y="1167095"/>
            <a:ext cx="7994143" cy="45238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864231-A8A2-4098-96F4-45E4912C42CF}"/>
              </a:ext>
            </a:extLst>
          </p:cNvPr>
          <p:cNvSpPr/>
          <p:nvPr/>
        </p:nvSpPr>
        <p:spPr>
          <a:xfrm>
            <a:off x="2098928" y="4978400"/>
            <a:ext cx="3679572" cy="647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6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만들기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400332" y="292820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324248" y="136406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블루투스 연결하기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9E185-E679-4EC1-B926-63623E3E7096}"/>
              </a:ext>
            </a:extLst>
          </p:cNvPr>
          <p:cNvSpPr/>
          <p:nvPr/>
        </p:nvSpPr>
        <p:spPr>
          <a:xfrm>
            <a:off x="2367419" y="4885151"/>
            <a:ext cx="3507288" cy="647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01F48A4-C8D0-4E73-985C-DD715EA1859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19" y="1170440"/>
            <a:ext cx="7055982" cy="451712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C8FE06-C08F-4B74-94C4-141A36F201E1}"/>
              </a:ext>
            </a:extLst>
          </p:cNvPr>
          <p:cNvSpPr/>
          <p:nvPr/>
        </p:nvSpPr>
        <p:spPr>
          <a:xfrm>
            <a:off x="2367418" y="5012151"/>
            <a:ext cx="3271382" cy="614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1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확장 관리</a:t>
            </a:r>
          </a:p>
        </p:txBody>
      </p:sp>
      <p:pic>
        <p:nvPicPr>
          <p:cNvPr id="15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666D081-6885-466C-85EC-A35A071E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838028"/>
            <a:ext cx="5904656" cy="50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확장 관리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785B8FC8-45D3-4A70-B1A6-007B25A2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88" y="908770"/>
            <a:ext cx="8388424" cy="5040459"/>
          </a:xfrm>
          <a:prstGeom prst="rect">
            <a:avLst/>
          </a:prstGeom>
        </p:spPr>
      </p:pic>
      <p:sp>
        <p:nvSpPr>
          <p:cNvPr id="8" name="액자 4">
            <a:extLst>
              <a:ext uri="{FF2B5EF4-FFF2-40B4-BE49-F238E27FC236}">
                <a16:creationId xmlns:a16="http://schemas.microsoft.com/office/drawing/2014/main" id="{EE1EB99E-9F27-46A7-8344-AA8E1B23E11E}"/>
              </a:ext>
            </a:extLst>
          </p:cNvPr>
          <p:cNvSpPr/>
          <p:nvPr/>
        </p:nvSpPr>
        <p:spPr>
          <a:xfrm>
            <a:off x="4346574" y="2317750"/>
            <a:ext cx="3343276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5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7D2F51-0BF7-4677-852E-F9006414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91" y="839609"/>
            <a:ext cx="10515600" cy="64807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n-ea"/>
              </a:rPr>
              <a:t>앱인벤터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아두이노로 블루투스 사용하기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0067E9-89E5-4513-855C-D3E623CD02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419" y="1487681"/>
            <a:ext cx="4451404" cy="351126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+mn-ea"/>
                <a:cs typeface="Hadassah Friedlaender" panose="020B0604020202020204" pitchFamily="18" charset="-79"/>
              </a:rPr>
              <a:t>블루투스 </a:t>
            </a:r>
            <a:r>
              <a:rPr lang="en-US" altLang="ko-KR" dirty="0">
                <a:latin typeface="+mn-ea"/>
                <a:cs typeface="Hadassah Friedlaender" panose="020B0604020202020204" pitchFamily="18" charset="-79"/>
              </a:rPr>
              <a:t>LED </a:t>
            </a:r>
            <a:r>
              <a:rPr lang="ko-KR" altLang="en-US" dirty="0">
                <a:latin typeface="+mn-ea"/>
                <a:cs typeface="Hadassah Friedlaender" panose="020B0604020202020204" pitchFamily="18" charset="-79"/>
              </a:rPr>
              <a:t>만들기</a:t>
            </a:r>
            <a:r>
              <a:rPr lang="en-US" altLang="ko-KR" dirty="0">
                <a:latin typeface="+mn-ea"/>
                <a:cs typeface="Hadassah Friedlaender" panose="020B0604020202020204" pitchFamily="18" charset="-79"/>
              </a:rPr>
              <a:t>!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90799-FFDC-47DF-81CF-2155405F54F2}"/>
              </a:ext>
            </a:extLst>
          </p:cNvPr>
          <p:cNvSpPr txBox="1"/>
          <p:nvPr/>
        </p:nvSpPr>
        <p:spPr>
          <a:xfrm>
            <a:off x="8214872" y="5633033"/>
            <a:ext cx="2736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이무동 선생님</a:t>
            </a:r>
          </a:p>
        </p:txBody>
      </p:sp>
    </p:spTree>
    <p:extLst>
      <p:ext uri="{BB962C8B-B14F-4D97-AF65-F5344CB8AC3E}">
        <p14:creationId xmlns:p14="http://schemas.microsoft.com/office/powerpoint/2010/main" val="123711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defRPr/>
            </a:pPr>
            <a:r>
              <a:rPr lang="ko-KR" altLang="en-US" dirty="0"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앱 인벤터</a:t>
            </a:r>
            <a:r>
              <a:rPr lang="en-US" altLang="ko-KR" sz="3200" dirty="0"/>
              <a:t>-</a:t>
            </a:r>
            <a:r>
              <a:rPr lang="ko-KR" altLang="en-US" sz="3200" dirty="0"/>
              <a:t>디자이너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289C8-3FD1-426D-A4BE-026DDA8E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36" y="869818"/>
            <a:ext cx="8318928" cy="511836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6CBC1B-90B7-4B3D-8BFE-0A29A02EF7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3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defRPr/>
            </a:pPr>
            <a:r>
              <a:rPr lang="ko-KR" altLang="en-US" dirty="0"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앱 인벤터</a:t>
            </a:r>
            <a:r>
              <a:rPr lang="en-US" altLang="ko-KR" sz="3200" dirty="0"/>
              <a:t>-</a:t>
            </a:r>
            <a:r>
              <a:rPr lang="ko-KR" altLang="en-US" sz="3200" dirty="0"/>
              <a:t>블록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7C8C47-6D8D-4E22-B6F1-45A4A6A3C62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1" y="1351753"/>
            <a:ext cx="11740387" cy="4154493"/>
          </a:xfrm>
        </p:spPr>
      </p:pic>
    </p:spTree>
    <p:extLst>
      <p:ext uri="{BB962C8B-B14F-4D97-AF65-F5344CB8AC3E}">
        <p14:creationId xmlns:p14="http://schemas.microsoft.com/office/powerpoint/2010/main" val="386859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defRPr/>
            </a:pPr>
            <a:r>
              <a:rPr lang="ko-KR" altLang="en-US" dirty="0"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앱 인벤터</a:t>
            </a:r>
            <a:r>
              <a:rPr lang="en-US" altLang="ko-KR" sz="3200" dirty="0"/>
              <a:t>-</a:t>
            </a:r>
            <a:r>
              <a:rPr lang="ko-KR" altLang="en-US" sz="3200" dirty="0"/>
              <a:t>블록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3A3AF0-5E38-4893-B88D-9E5AA14110C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42" y="922575"/>
            <a:ext cx="8366115" cy="5012849"/>
          </a:xfrm>
        </p:spPr>
      </p:pic>
    </p:spTree>
    <p:extLst>
      <p:ext uri="{BB962C8B-B14F-4D97-AF65-F5344CB8AC3E}">
        <p14:creationId xmlns:p14="http://schemas.microsoft.com/office/powerpoint/2010/main" val="21743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28C853F-AB07-44D2-BD2F-73540C3F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12" y="1447331"/>
            <a:ext cx="4403688" cy="3713737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mBlock</a:t>
            </a:r>
            <a:endParaRPr lang="ko-KR" altLang="en-US" sz="3200" dirty="0"/>
          </a:p>
        </p:txBody>
      </p:sp>
      <p:pic>
        <p:nvPicPr>
          <p:cNvPr id="8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9C7782-5D1C-43E8-95AF-5E00A2209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07" y="1181011"/>
            <a:ext cx="2598645" cy="3993226"/>
          </a:xfrm>
          <a:prstGeom prst="rect">
            <a:avLst/>
          </a:prstGeom>
        </p:spPr>
      </p:pic>
      <p:sp>
        <p:nvSpPr>
          <p:cNvPr id="11" name="액자 4">
            <a:extLst>
              <a:ext uri="{FF2B5EF4-FFF2-40B4-BE49-F238E27FC236}">
                <a16:creationId xmlns:a16="http://schemas.microsoft.com/office/drawing/2014/main" id="{6047A2B6-17BA-4980-81A0-019139C0C271}"/>
              </a:ext>
            </a:extLst>
          </p:cNvPr>
          <p:cNvSpPr/>
          <p:nvPr/>
        </p:nvSpPr>
        <p:spPr>
          <a:xfrm>
            <a:off x="2482307" y="2582806"/>
            <a:ext cx="912826" cy="36902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4">
            <a:extLst>
              <a:ext uri="{FF2B5EF4-FFF2-40B4-BE49-F238E27FC236}">
                <a16:creationId xmlns:a16="http://schemas.microsoft.com/office/drawing/2014/main" id="{7FFD7EB7-B651-460A-9681-D341B8446686}"/>
              </a:ext>
            </a:extLst>
          </p:cNvPr>
          <p:cNvSpPr/>
          <p:nvPr/>
        </p:nvSpPr>
        <p:spPr>
          <a:xfrm>
            <a:off x="6912260" y="1920975"/>
            <a:ext cx="3050889" cy="304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4">
            <a:extLst>
              <a:ext uri="{FF2B5EF4-FFF2-40B4-BE49-F238E27FC236}">
                <a16:creationId xmlns:a16="http://schemas.microsoft.com/office/drawing/2014/main" id="{175267F7-D458-42D4-BEF8-A1DC4B37C858}"/>
              </a:ext>
            </a:extLst>
          </p:cNvPr>
          <p:cNvSpPr/>
          <p:nvPr/>
        </p:nvSpPr>
        <p:spPr>
          <a:xfrm>
            <a:off x="6467474" y="3083147"/>
            <a:ext cx="255060" cy="2909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4">
            <a:extLst>
              <a:ext uri="{FF2B5EF4-FFF2-40B4-BE49-F238E27FC236}">
                <a16:creationId xmlns:a16="http://schemas.microsoft.com/office/drawing/2014/main" id="{713C12E3-DA2E-472E-9FAC-84DD14E3FAFB}"/>
              </a:ext>
            </a:extLst>
          </p:cNvPr>
          <p:cNvSpPr/>
          <p:nvPr/>
        </p:nvSpPr>
        <p:spPr>
          <a:xfrm>
            <a:off x="6467474" y="3562350"/>
            <a:ext cx="255060" cy="2909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4">
            <a:extLst>
              <a:ext uri="{FF2B5EF4-FFF2-40B4-BE49-F238E27FC236}">
                <a16:creationId xmlns:a16="http://schemas.microsoft.com/office/drawing/2014/main" id="{1D1FB85E-133F-4C85-A268-83CBB47D7681}"/>
              </a:ext>
            </a:extLst>
          </p:cNvPr>
          <p:cNvSpPr/>
          <p:nvPr/>
        </p:nvSpPr>
        <p:spPr>
          <a:xfrm>
            <a:off x="7108824" y="2767318"/>
            <a:ext cx="255060" cy="2909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블루투스 </a:t>
            </a:r>
            <a:r>
              <a:rPr lang="en-US" altLang="ko-KR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LED </a:t>
            </a:r>
            <a:r>
              <a:rPr lang="ko-KR" altLang="en-US" dirty="0">
                <a:latin typeface="휴먼둥근헤드라인"/>
                <a:ea typeface="휴먼둥근헤드라인"/>
              </a:rPr>
              <a:t>만들기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블루투스 연결</a:t>
            </a:r>
          </a:p>
        </p:txBody>
      </p:sp>
      <p:pic>
        <p:nvPicPr>
          <p:cNvPr id="7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FCA1D33-0892-47C3-8CBE-34A27A56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27" y="697256"/>
            <a:ext cx="2657759" cy="5463488"/>
          </a:xfrm>
          <a:prstGeom prst="rect">
            <a:avLst/>
          </a:prstGeom>
        </p:spPr>
      </p:pic>
      <p:pic>
        <p:nvPicPr>
          <p:cNvPr id="10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12D59FC-035A-4294-97A4-5EC48FD86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1" y="715730"/>
            <a:ext cx="2657759" cy="54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27639E-36FB-4338-B267-0CDA773A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0" y="0"/>
            <a:ext cx="914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1297D3-490A-4721-B764-6464C58EE7CE}"/>
              </a:ext>
            </a:extLst>
          </p:cNvPr>
          <p:cNvSpPr/>
          <p:nvPr/>
        </p:nvSpPr>
        <p:spPr>
          <a:xfrm>
            <a:off x="4943872" y="2204864"/>
            <a:ext cx="5247878" cy="3240360"/>
          </a:xfrm>
          <a:prstGeom prst="rect">
            <a:avLst/>
          </a:prstGeom>
          <a:solidFill>
            <a:srgbClr val="73A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000" dirty="0">
                <a:latin typeface="+mn-ea"/>
              </a:rPr>
              <a:t>LED </a:t>
            </a:r>
            <a:r>
              <a:rPr lang="ko-KR" altLang="en-US" sz="2000" dirty="0">
                <a:latin typeface="+mn-ea"/>
              </a:rPr>
              <a:t>제어에 대해 이해한다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블루투스가 무엇인지 이해한다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앱인벤터</a:t>
            </a: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아두이노로 블루투스 사용하기</a:t>
            </a:r>
            <a:r>
              <a:rPr lang="en-US" altLang="ko-KR" sz="2000" dirty="0">
                <a:latin typeface="+mn-ea"/>
              </a:rPr>
              <a:t>!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687F4B4-92DA-41E2-AA61-F5A28646CB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14952" y="405760"/>
            <a:ext cx="2424865" cy="6469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A45F51-9E7C-4396-A405-DA8A6DB1EB0C}"/>
              </a:ext>
            </a:extLst>
          </p:cNvPr>
          <p:cNvGrpSpPr/>
          <p:nvPr/>
        </p:nvGrpSpPr>
        <p:grpSpPr>
          <a:xfrm>
            <a:off x="2063552" y="908720"/>
            <a:ext cx="2592288" cy="72008"/>
            <a:chOff x="539552" y="908720"/>
            <a:chExt cx="3888432" cy="720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51783-28DF-43EE-86D2-6C366A9528E3}"/>
                </a:ext>
              </a:extLst>
            </p:cNvPr>
            <p:cNvSpPr/>
            <p:nvPr/>
          </p:nvSpPr>
          <p:spPr>
            <a:xfrm>
              <a:off x="539552" y="908720"/>
              <a:ext cx="1728787" cy="72008"/>
            </a:xfrm>
            <a:prstGeom prst="rect">
              <a:avLst/>
            </a:prstGeom>
            <a:solidFill>
              <a:srgbClr val="1C4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9DFE8C-EAE1-446D-A287-33FF9CD7EF3B}"/>
                </a:ext>
              </a:extLst>
            </p:cNvPr>
            <p:cNvSpPr/>
            <p:nvPr/>
          </p:nvSpPr>
          <p:spPr>
            <a:xfrm>
              <a:off x="1691680" y="908720"/>
              <a:ext cx="2736304" cy="72008"/>
            </a:xfrm>
            <a:prstGeom prst="rect">
              <a:avLst/>
            </a:prstGeom>
            <a:solidFill>
              <a:srgbClr val="73A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6AAE3-BC2C-4082-B1B8-D427ABBEBB89}"/>
              </a:ext>
            </a:extLst>
          </p:cNvPr>
          <p:cNvSpPr txBox="1"/>
          <p:nvPr/>
        </p:nvSpPr>
        <p:spPr>
          <a:xfrm>
            <a:off x="8472264" y="214273"/>
            <a:ext cx="203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차시 블루투스</a:t>
            </a:r>
          </a:p>
        </p:txBody>
      </p:sp>
    </p:spTree>
    <p:extLst>
      <p:ext uri="{BB962C8B-B14F-4D97-AF65-F5344CB8AC3E}">
        <p14:creationId xmlns:p14="http://schemas.microsoft.com/office/powerpoint/2010/main" val="4905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Index</a:t>
            </a:r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168901" y="2286004"/>
            <a:ext cx="5256213" cy="1079375"/>
          </a:xfrm>
        </p:spPr>
        <p:txBody>
          <a:bodyPr/>
          <a:lstStyle/>
          <a:p>
            <a:pPr lvl="0">
              <a:lnSpc>
                <a:spcPct val="105000"/>
              </a:lnSpc>
              <a:defRPr/>
            </a:pPr>
            <a:r>
              <a:rPr lang="en-US" altLang="ko-KR" b="1" dirty="0">
                <a:latin typeface="+mn-ea"/>
              </a:rPr>
              <a:t>STEP_1</a:t>
            </a:r>
          </a:p>
          <a:p>
            <a:pPr lvl="1">
              <a:lnSpc>
                <a:spcPct val="105000"/>
              </a:lnSpc>
              <a:defRPr/>
            </a:pPr>
            <a:r>
              <a:rPr lang="ko-KR" altLang="en-US" sz="2100" b="1" dirty="0">
                <a:latin typeface="+mn-ea"/>
              </a:rPr>
              <a:t>스위치를 이용한 </a:t>
            </a:r>
            <a:r>
              <a:rPr lang="en-US" altLang="ko-KR" sz="2100" b="1" dirty="0">
                <a:latin typeface="+mn-ea"/>
              </a:rPr>
              <a:t>RGB LED </a:t>
            </a:r>
            <a:r>
              <a:rPr lang="ko-KR" altLang="en-US" sz="2100" b="1" dirty="0">
                <a:latin typeface="+mn-ea"/>
              </a:rPr>
              <a:t>제어</a:t>
            </a:r>
            <a:r>
              <a:rPr lang="en-US" altLang="ko-KR" sz="2100" b="1" dirty="0">
                <a:latin typeface="+mn-ea"/>
              </a:rPr>
              <a:t> 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172453" y="3344419"/>
            <a:ext cx="5256213" cy="1079375"/>
          </a:xfrm>
        </p:spPr>
        <p:txBody>
          <a:bodyPr/>
          <a:lstStyle/>
          <a:p>
            <a:pPr marL="171450" indent="-171450" defTabSz="685800">
              <a:lnSpc>
                <a:spcPct val="105000"/>
              </a:lnSpc>
              <a:spcBef>
                <a:spcPts val="750"/>
              </a:spcBef>
              <a:buFont typeface="Arial"/>
              <a:buChar char="•"/>
              <a:defRPr/>
            </a:pPr>
            <a:r>
              <a:rPr lang="en-US" altLang="ko-KR" b="1" dirty="0">
                <a:latin typeface="+mn-ea"/>
              </a:rPr>
              <a:t>STEP_2</a:t>
            </a:r>
          </a:p>
          <a:p>
            <a:pPr marL="514350" lvl="1" indent="-171450" defTabSz="685800">
              <a:lnSpc>
                <a:spcPct val="105000"/>
              </a:lnSpc>
              <a:spcBef>
                <a:spcPts val="375"/>
              </a:spcBef>
              <a:buFont typeface="Arial"/>
              <a:buChar char="•"/>
              <a:defRPr/>
            </a:pPr>
            <a:r>
              <a:rPr lang="ko-KR" altLang="en-US" sz="2100" b="1" dirty="0">
                <a:latin typeface="+mn-ea"/>
              </a:rPr>
              <a:t> 블루투스 </a:t>
            </a:r>
            <a:r>
              <a:rPr lang="en-US" altLang="ko-KR" sz="2100" b="1" dirty="0">
                <a:latin typeface="+mn-ea"/>
              </a:rPr>
              <a:t>LED </a:t>
            </a:r>
            <a:r>
              <a:rPr lang="ko-KR" altLang="en-US" sz="2100" b="1" dirty="0">
                <a:latin typeface="+mn-ea"/>
              </a:rPr>
              <a:t>만들기</a:t>
            </a:r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2467842" y="549400"/>
            <a:ext cx="1728788" cy="647353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ko-KR" sz="2500" b="1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6</a:t>
            </a:r>
            <a:r>
              <a:rPr lang="ko-KR" altLang="en-US" sz="2500" b="1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차시</a:t>
            </a:r>
          </a:p>
        </p:txBody>
      </p:sp>
    </p:spTree>
    <p:extLst>
      <p:ext uri="{BB962C8B-B14F-4D97-AF65-F5344CB8AC3E}">
        <p14:creationId xmlns:p14="http://schemas.microsoft.com/office/powerpoint/2010/main" val="378340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37743F5-4B6A-4149-ACFC-87664748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04" y="2832913"/>
            <a:ext cx="10515600" cy="648072"/>
          </a:xfrm>
        </p:spPr>
        <p:txBody>
          <a:bodyPr/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스위치를 이용한 </a:t>
            </a:r>
            <a:r>
              <a:rPr lang="en-US" altLang="ko-KR" dirty="0">
                <a:latin typeface="+mn-ea"/>
                <a:ea typeface="+mn-ea"/>
              </a:rPr>
              <a:t>RGB LED </a:t>
            </a:r>
            <a:r>
              <a:rPr lang="ko-KR" altLang="en-US" dirty="0">
                <a:latin typeface="+mn-ea"/>
                <a:ea typeface="+mn-ea"/>
              </a:rPr>
              <a:t>제어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0302BBF-3BFF-4630-9E77-24212B2087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  <a:ea typeface="+mn-ea"/>
              </a:rPr>
              <a:t>STEP_1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821B-D2B1-49A2-A635-ACD71EF49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4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1205D5B8-4CE9-447D-9BCB-8876DC6A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31" y="1556792"/>
            <a:ext cx="2592288" cy="4126922"/>
          </a:xfrm>
          <a:prstGeom prst="rect">
            <a:avLst/>
          </a:prstGeom>
        </p:spPr>
      </p:pic>
      <p:sp>
        <p:nvSpPr>
          <p:cNvPr id="5" name="화살표: 오른쪽 1">
            <a:extLst>
              <a:ext uri="{FF2B5EF4-FFF2-40B4-BE49-F238E27FC236}">
                <a16:creationId xmlns:a16="http://schemas.microsoft.com/office/drawing/2014/main" id="{CF836AA3-0425-4DF6-8555-CC72916FCD75}"/>
              </a:ext>
            </a:extLst>
          </p:cNvPr>
          <p:cNvSpPr/>
          <p:nvPr/>
        </p:nvSpPr>
        <p:spPr>
          <a:xfrm>
            <a:off x="5406751" y="3196734"/>
            <a:ext cx="1481339" cy="720080"/>
          </a:xfrm>
          <a:prstGeom prst="rightArrow">
            <a:avLst/>
          </a:prstGeom>
          <a:solidFill>
            <a:srgbClr val="7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11">
            <a:extLst>
              <a:ext uri="{FF2B5EF4-FFF2-40B4-BE49-F238E27FC236}">
                <a16:creationId xmlns:a16="http://schemas.microsoft.com/office/drawing/2014/main" id="{E9B077FE-AF5B-40DB-A611-A509A8F69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4" b="19737"/>
          <a:stretch/>
        </p:blipFill>
        <p:spPr>
          <a:xfrm>
            <a:off x="7176120" y="1484784"/>
            <a:ext cx="2592288" cy="3384376"/>
          </a:xfrm>
          <a:prstGeom prst="rect">
            <a:avLst/>
          </a:prstGeom>
        </p:spPr>
      </p:pic>
      <p:pic>
        <p:nvPicPr>
          <p:cNvPr id="8" name="그림 12">
            <a:extLst>
              <a:ext uri="{FF2B5EF4-FFF2-40B4-BE49-F238E27FC236}">
                <a16:creationId xmlns:a16="http://schemas.microsoft.com/office/drawing/2014/main" id="{EA02A531-80AB-4880-82C6-B0C60B46C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63" r="61111"/>
          <a:stretch/>
        </p:blipFill>
        <p:spPr>
          <a:xfrm>
            <a:off x="8657457" y="4885185"/>
            <a:ext cx="1008112" cy="814554"/>
          </a:xfrm>
          <a:prstGeom prst="rect">
            <a:avLst/>
          </a:prstGeom>
        </p:spPr>
      </p:pic>
      <p:pic>
        <p:nvPicPr>
          <p:cNvPr id="9" name="그림 13">
            <a:extLst>
              <a:ext uri="{FF2B5EF4-FFF2-40B4-BE49-F238E27FC236}">
                <a16:creationId xmlns:a16="http://schemas.microsoft.com/office/drawing/2014/main" id="{BC9E07E7-3C47-4343-9C42-658A6B092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9" t="80262"/>
          <a:stretch/>
        </p:blipFill>
        <p:spPr>
          <a:xfrm>
            <a:off x="7464152" y="4921088"/>
            <a:ext cx="936104" cy="814554"/>
          </a:xfrm>
          <a:prstGeom prst="rect">
            <a:avLst/>
          </a:prstGeom>
        </p:spPr>
      </p:pic>
      <p:cxnSp>
        <p:nvCxnSpPr>
          <p:cNvPr id="10" name="연결선: 꺾임 15">
            <a:extLst>
              <a:ext uri="{FF2B5EF4-FFF2-40B4-BE49-F238E27FC236}">
                <a16:creationId xmlns:a16="http://schemas.microsoft.com/office/drawing/2014/main" id="{D4E7C811-0F68-4E0B-9F5E-1FBF758816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46342" y="2909971"/>
            <a:ext cx="2221015" cy="1409330"/>
          </a:xfrm>
          <a:prstGeom prst="bentConnector3">
            <a:avLst>
              <a:gd name="adj1" fmla="val 50000"/>
            </a:avLst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BD05AF-82CC-470E-A7AA-1B8A2B12AB20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스위치를 누르면 어떻게 될까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71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7F60699-105B-41C3-B2C2-5E575F9A781A}"/>
              </a:ext>
            </a:extLst>
          </p:cNvPr>
          <p:cNvSpPr txBox="1">
            <a:spLocks/>
          </p:cNvSpPr>
          <p:nvPr/>
        </p:nvSpPr>
        <p:spPr>
          <a:xfrm>
            <a:off x="609600" y="908720"/>
            <a:ext cx="5384800" cy="5832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Pull-down</a:t>
            </a:r>
            <a:endParaRPr lang="ko-KR" alt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F894A824-9202-4446-85D1-991DF372185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570133" y="908720"/>
            <a:ext cx="5384800" cy="5832648"/>
          </a:xfrm>
        </p:spPr>
        <p:txBody>
          <a:bodyPr/>
          <a:lstStyle/>
          <a:p>
            <a:r>
              <a:rPr lang="en-US" altLang="ko-KR" sz="2000" dirty="0"/>
              <a:t>Button</a:t>
            </a:r>
            <a:r>
              <a:rPr lang="ko-KR" altLang="en-US" sz="2000" dirty="0"/>
              <a:t> </a:t>
            </a:r>
            <a:r>
              <a:rPr lang="en-US" altLang="ko-KR" sz="2000" dirty="0"/>
              <a:t>on(push) : 1 (</a:t>
            </a:r>
            <a:r>
              <a:rPr lang="en-US" altLang="ko-KR" sz="2000" dirty="0" err="1"/>
              <a:t>Vcc</a:t>
            </a:r>
            <a:r>
              <a:rPr lang="en-US" altLang="ko-KR" sz="2000" dirty="0"/>
              <a:t>)                    </a:t>
            </a:r>
          </a:p>
          <a:p>
            <a:r>
              <a:rPr lang="en-US" altLang="ko-KR" sz="2000" dirty="0"/>
              <a:t>Button</a:t>
            </a:r>
            <a:r>
              <a:rPr lang="ko-KR" altLang="en-US" sz="2000" dirty="0"/>
              <a:t> </a:t>
            </a:r>
            <a:r>
              <a:rPr lang="en-US" altLang="ko-KR" sz="2000" dirty="0"/>
              <a:t>off :  0 (</a:t>
            </a:r>
            <a:r>
              <a:rPr lang="en-US" altLang="ko-KR" sz="2000" dirty="0" err="1"/>
              <a:t>Gnd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id="{ABE11B61-A3FB-4D8C-920B-1A7C07C0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1" y="1879482"/>
            <a:ext cx="2906667" cy="340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Button Connecting-Pull Down Resistor </a:t>
            </a:r>
            <a:endParaRPr lang="ko-KR" altLang="en-US" sz="3200" dirty="0"/>
          </a:p>
        </p:txBody>
      </p:sp>
      <p:pic>
        <p:nvPicPr>
          <p:cNvPr id="25" name="그림 6">
            <a:extLst>
              <a:ext uri="{FF2B5EF4-FFF2-40B4-BE49-F238E27FC236}">
                <a16:creationId xmlns:a16="http://schemas.microsoft.com/office/drawing/2014/main" id="{72374A93-14A3-4D3F-A529-EBB6EEAD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1556793"/>
            <a:ext cx="4528126" cy="4095001"/>
          </a:xfrm>
          <a:prstGeom prst="rect">
            <a:avLst/>
          </a:prstGeom>
        </p:spPr>
      </p:pic>
      <p:pic>
        <p:nvPicPr>
          <p:cNvPr id="26" name="그림 8">
            <a:extLst>
              <a:ext uri="{FF2B5EF4-FFF2-40B4-BE49-F238E27FC236}">
                <a16:creationId xmlns:a16="http://schemas.microsoft.com/office/drawing/2014/main" id="{6477796C-2C1F-410C-A6B1-6C5843A755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16857" r="5018" b="12886"/>
          <a:stretch/>
        </p:blipFill>
        <p:spPr>
          <a:xfrm rot="5400000">
            <a:off x="1135383" y="2540556"/>
            <a:ext cx="4088818" cy="2088000"/>
          </a:xfrm>
          <a:prstGeom prst="rect">
            <a:avLst/>
          </a:prstGeom>
        </p:spPr>
      </p:pic>
      <p:pic>
        <p:nvPicPr>
          <p:cNvPr id="27" name="그림 4">
            <a:extLst>
              <a:ext uri="{FF2B5EF4-FFF2-40B4-BE49-F238E27FC236}">
                <a16:creationId xmlns:a16="http://schemas.microsoft.com/office/drawing/2014/main" id="{819FB881-12D5-4612-8D83-8376E1625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011" y="1560809"/>
            <a:ext cx="4528126" cy="4082000"/>
          </a:xfrm>
          <a:prstGeom prst="rect">
            <a:avLst/>
          </a:prstGeom>
        </p:spPr>
      </p:pic>
      <p:pic>
        <p:nvPicPr>
          <p:cNvPr id="28" name="그림 7">
            <a:extLst>
              <a:ext uri="{FF2B5EF4-FFF2-40B4-BE49-F238E27FC236}">
                <a16:creationId xmlns:a16="http://schemas.microsoft.com/office/drawing/2014/main" id="{265FEE90-87FD-495E-A7F1-844326AC28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16857" r="5018" b="12886"/>
          <a:stretch/>
        </p:blipFill>
        <p:spPr>
          <a:xfrm rot="5400000">
            <a:off x="1113349" y="2526712"/>
            <a:ext cx="4088818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1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9C65EC5-5B1D-4116-891D-D49ED3444F96}"/>
              </a:ext>
            </a:extLst>
          </p:cNvPr>
          <p:cNvSpPr txBox="1">
            <a:spLocks/>
          </p:cNvSpPr>
          <p:nvPr/>
        </p:nvSpPr>
        <p:spPr>
          <a:xfrm>
            <a:off x="239349" y="180108"/>
            <a:ext cx="11715584" cy="614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Button Connecting – Pull-down Resistor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47A66-078B-47D1-97F1-27D27D6A4627}"/>
              </a:ext>
            </a:extLst>
          </p:cNvPr>
          <p:cNvSpPr txBox="1"/>
          <p:nvPr/>
        </p:nvSpPr>
        <p:spPr>
          <a:xfrm>
            <a:off x="237067" y="154151"/>
            <a:ext cx="7524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Button Connecting-Pull Up Resistor </a:t>
            </a:r>
            <a:endParaRPr lang="ko-KR" altLang="en-US" sz="3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E33745F-F614-41DC-82AB-80E3F8A4F452}"/>
              </a:ext>
            </a:extLst>
          </p:cNvPr>
          <p:cNvSpPr txBox="1">
            <a:spLocks/>
          </p:cNvSpPr>
          <p:nvPr/>
        </p:nvSpPr>
        <p:spPr>
          <a:xfrm>
            <a:off x="609600" y="908720"/>
            <a:ext cx="5384800" cy="5832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Pull-up</a:t>
            </a:r>
            <a:endParaRPr lang="ko-KR" altLang="en-US" sz="2000" dirty="0"/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299B33F3-0AF7-476B-958A-365BD895B95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570133" y="908720"/>
            <a:ext cx="5384800" cy="5832648"/>
          </a:xfrm>
        </p:spPr>
        <p:txBody>
          <a:bodyPr/>
          <a:lstStyle/>
          <a:p>
            <a:r>
              <a:rPr lang="en-US" altLang="ko-KR" sz="2000" dirty="0"/>
              <a:t>Button</a:t>
            </a:r>
            <a:r>
              <a:rPr lang="ko-KR" altLang="en-US" sz="2000" dirty="0"/>
              <a:t> </a:t>
            </a:r>
            <a:r>
              <a:rPr lang="en-US" altLang="ko-KR" sz="2000" dirty="0"/>
              <a:t>on(push) : 0 (</a:t>
            </a:r>
            <a:r>
              <a:rPr lang="en-US" altLang="ko-KR" sz="2000" dirty="0" err="1"/>
              <a:t>Gnd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Button</a:t>
            </a:r>
            <a:r>
              <a:rPr lang="ko-KR" altLang="en-US" sz="2000" dirty="0"/>
              <a:t> </a:t>
            </a:r>
            <a:r>
              <a:rPr lang="en-US" altLang="ko-KR" sz="2000" dirty="0"/>
              <a:t>off : 1 ( </a:t>
            </a:r>
            <a:r>
              <a:rPr lang="en-US" altLang="ko-KR" sz="2000" dirty="0" err="1"/>
              <a:t>Vcc</a:t>
            </a:r>
            <a:r>
              <a:rPr lang="en-US" altLang="ko-KR" sz="2000" dirty="0"/>
              <a:t>)                    </a:t>
            </a:r>
          </a:p>
          <a:p>
            <a:endParaRPr lang="ko-KR" altLang="en-US" dirty="0"/>
          </a:p>
        </p:txBody>
      </p:sp>
      <p:pic>
        <p:nvPicPr>
          <p:cNvPr id="20" name="그림 6">
            <a:extLst>
              <a:ext uri="{FF2B5EF4-FFF2-40B4-BE49-F238E27FC236}">
                <a16:creationId xmlns:a16="http://schemas.microsoft.com/office/drawing/2014/main" id="{AE7E9AC2-6CE4-4288-8934-4D1608EB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1556793"/>
            <a:ext cx="4528126" cy="4095001"/>
          </a:xfrm>
          <a:prstGeom prst="rect">
            <a:avLst/>
          </a:prstGeom>
        </p:spPr>
      </p:pic>
      <p:pic>
        <p:nvPicPr>
          <p:cNvPr id="21" name="그림 7">
            <a:extLst>
              <a:ext uri="{FF2B5EF4-FFF2-40B4-BE49-F238E27FC236}">
                <a16:creationId xmlns:a16="http://schemas.microsoft.com/office/drawing/2014/main" id="{DE82C3C8-7675-4557-8A5F-CAEA045C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3" y="1950959"/>
            <a:ext cx="2923333" cy="3306667"/>
          </a:xfrm>
          <a:prstGeom prst="rect">
            <a:avLst/>
          </a:prstGeom>
        </p:spPr>
      </p:pic>
      <p:pic>
        <p:nvPicPr>
          <p:cNvPr id="22" name="그림 8">
            <a:extLst>
              <a:ext uri="{FF2B5EF4-FFF2-40B4-BE49-F238E27FC236}">
                <a16:creationId xmlns:a16="http://schemas.microsoft.com/office/drawing/2014/main" id="{8B5C606E-A102-44F7-9D2D-BB63203E5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16857" r="5018" b="12886"/>
          <a:stretch/>
        </p:blipFill>
        <p:spPr>
          <a:xfrm rot="5400000">
            <a:off x="1157417" y="2540556"/>
            <a:ext cx="4088818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buClr>
                <a:schemeClr val="bg1"/>
              </a:buClr>
              <a:buNone/>
              <a:defRPr/>
            </a:pPr>
            <a:r>
              <a:rPr lang="ko-KR" altLang="en-US" dirty="0">
                <a:solidFill>
                  <a:schemeClr val="bg1"/>
                </a:solidFill>
                <a:effectLst/>
                <a:latin typeface="휴먼둥근헤드라인"/>
                <a:ea typeface="휴먼둥근헤드라인"/>
              </a:rPr>
              <a:t>스위치를 이용한 </a:t>
            </a:r>
            <a:r>
              <a:rPr lang="en-US" altLang="ko-KR" dirty="0">
                <a:latin typeface="휴먼둥근헤드라인"/>
                <a:ea typeface="휴먼둥근헤드라인"/>
              </a:rPr>
              <a:t>RGB LED </a:t>
            </a:r>
            <a:r>
              <a:rPr lang="ko-KR" altLang="en-US" dirty="0">
                <a:latin typeface="휴먼둥근헤드라인"/>
                <a:ea typeface="휴먼둥근헤드라인"/>
              </a:rPr>
              <a:t>제어</a:t>
            </a:r>
            <a:endParaRPr lang="ko-KR" altLang="en-US" dirty="0">
              <a:solidFill>
                <a:schemeClr val="bg1"/>
              </a:solidFill>
              <a:effectLst/>
              <a:latin typeface="휴먼둥근헤드라인"/>
              <a:ea typeface="휴먼둥근헤드라인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3A5D4-3131-48EC-89EF-44EF032AC565}"/>
              </a:ext>
            </a:extLst>
          </p:cNvPr>
          <p:cNvSpPr txBox="1"/>
          <p:nvPr/>
        </p:nvSpPr>
        <p:spPr>
          <a:xfrm>
            <a:off x="5868265" y="1313726"/>
            <a:ext cx="58757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</a:rPr>
              <a:t>조건</a:t>
            </a:r>
            <a:endParaRPr lang="en-US" altLang="ko-KR" sz="2800" b="1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1) </a:t>
            </a:r>
            <a:r>
              <a:rPr lang="ko-KR" altLang="en-US" b="1" dirty="0">
                <a:latin typeface="+mn-ea"/>
              </a:rPr>
              <a:t>스위치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개</a:t>
            </a:r>
            <a:endParaRPr lang="en-US" altLang="ko-KR" b="1" dirty="0">
              <a:latin typeface="+mn-ea"/>
            </a:endParaRP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2) </a:t>
            </a:r>
            <a:r>
              <a:rPr lang="ko-KR" altLang="en-US" b="1" dirty="0">
                <a:latin typeface="+mn-ea"/>
              </a:rPr>
              <a:t>빨강</a:t>
            </a:r>
            <a:r>
              <a:rPr lang="en-US" altLang="ko-KR" b="1" dirty="0">
                <a:latin typeface="+mn-ea"/>
              </a:rPr>
              <a:t> LED, </a:t>
            </a:r>
            <a:r>
              <a:rPr lang="ko-KR" altLang="en-US" b="1" dirty="0">
                <a:latin typeface="+mn-ea"/>
              </a:rPr>
              <a:t>초록</a:t>
            </a:r>
            <a:r>
              <a:rPr lang="en-US" altLang="ko-KR" b="1" dirty="0">
                <a:latin typeface="+mn-ea"/>
              </a:rPr>
              <a:t> LED, </a:t>
            </a:r>
            <a:r>
              <a:rPr lang="ko-KR" altLang="en-US" b="1" dirty="0">
                <a:latin typeface="+mn-ea"/>
              </a:rPr>
              <a:t>노랑</a:t>
            </a:r>
            <a:r>
              <a:rPr lang="en-US" altLang="ko-KR" b="1" dirty="0">
                <a:latin typeface="+mn-ea"/>
              </a:rPr>
              <a:t> LED</a:t>
            </a:r>
          </a:p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en-US" altLang="ko-KR" b="1" dirty="0">
                <a:latin typeface="+mn-ea"/>
              </a:rPr>
              <a:t>3) LED</a:t>
            </a:r>
            <a:r>
              <a:rPr lang="ko-KR" altLang="en-US" b="1" dirty="0">
                <a:latin typeface="+mn-ea"/>
              </a:rPr>
              <a:t>터지지 않도록 저항 꼭 달아주기</a:t>
            </a:r>
            <a:r>
              <a:rPr lang="en-US" altLang="ko-KR" b="1" dirty="0">
                <a:latin typeface="+mn-ea"/>
              </a:rPr>
              <a:t> </a:t>
            </a:r>
          </a:p>
        </p:txBody>
      </p:sp>
      <p:pic>
        <p:nvPicPr>
          <p:cNvPr id="13" name="KakaoTalk_Video_20181106_1205_33_709">
            <a:hlinkClick r:id="" action="ppaction://media"/>
            <a:extLst>
              <a:ext uri="{FF2B5EF4-FFF2-40B4-BE49-F238E27FC236}">
                <a16:creationId xmlns:a16="http://schemas.microsoft.com/office/drawing/2014/main" id="{545476EB-C901-43C2-BB6C-34715336DD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167" y="384937"/>
            <a:ext cx="4093283" cy="5456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8F9BE-51E4-41FB-84EC-B2499A2CB727}"/>
              </a:ext>
            </a:extLst>
          </p:cNvPr>
          <p:cNvSpPr txBox="1"/>
          <p:nvPr/>
        </p:nvSpPr>
        <p:spPr>
          <a:xfrm>
            <a:off x="5405536" y="4455394"/>
            <a:ext cx="649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b="1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</a:rPr>
              <a:t>스위치를 눌렀을 때 빨간</a:t>
            </a:r>
            <a:r>
              <a:rPr lang="en-US" altLang="ko-KR" b="1" dirty="0">
                <a:latin typeface="+mn-ea"/>
              </a:rPr>
              <a:t>LED ,</a:t>
            </a:r>
            <a:r>
              <a:rPr lang="ko-KR" altLang="en-US" b="1" dirty="0">
                <a:latin typeface="+mn-ea"/>
              </a:rPr>
              <a:t>초록 </a:t>
            </a:r>
            <a:r>
              <a:rPr lang="en-US" altLang="ko-KR" b="1" dirty="0">
                <a:latin typeface="+mn-ea"/>
              </a:rPr>
              <a:t>LED ,</a:t>
            </a:r>
            <a:r>
              <a:rPr lang="ko-KR" altLang="en-US" b="1" dirty="0">
                <a:latin typeface="+mn-ea"/>
              </a:rPr>
              <a:t>노란 </a:t>
            </a:r>
            <a:r>
              <a:rPr lang="en-US" altLang="ko-KR" b="1" dirty="0">
                <a:latin typeface="+mn-ea"/>
              </a:rPr>
              <a:t>LED  </a:t>
            </a:r>
            <a:r>
              <a:rPr lang="ko-KR" altLang="en-US" b="1" dirty="0">
                <a:latin typeface="+mn-ea"/>
              </a:rPr>
              <a:t>켜기 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4B21C60-4220-4A38-90A0-C9CB1F5498B0}"/>
              </a:ext>
            </a:extLst>
          </p:cNvPr>
          <p:cNvSpPr/>
          <p:nvPr/>
        </p:nvSpPr>
        <p:spPr>
          <a:xfrm>
            <a:off x="8376345" y="3616829"/>
            <a:ext cx="558334" cy="867036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339</Words>
  <Application>Microsoft Office PowerPoint</Application>
  <PresentationFormat>Widescreen</PresentationFormat>
  <Paragraphs>96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Aharoni</vt:lpstr>
      <vt:lpstr>Hadassah Friedlaender</vt:lpstr>
      <vt:lpstr>HY헤드라인M</vt:lpstr>
      <vt:lpstr>맑은 고딕</vt:lpstr>
      <vt:lpstr>배달의민족 주아</vt:lpstr>
      <vt:lpstr>휴먼둥근헤드라인</vt:lpstr>
      <vt:lpstr>Arial</vt:lpstr>
      <vt:lpstr>Office Theme</vt:lpstr>
      <vt:lpstr>PowerPoint Presentation</vt:lpstr>
      <vt:lpstr>앱인벤터-아두이노로 블루투스 사용하기 </vt:lpstr>
      <vt:lpstr>PowerPoint Presentation</vt:lpstr>
      <vt:lpstr>Index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스위치를 이용한 RGB LED 제어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블루투스 LED 만들기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lmd0520@naver.com</dc:creator>
  <cp:lastModifiedBy>lmd0520@naver.com</cp:lastModifiedBy>
  <cp:revision>20</cp:revision>
  <dcterms:created xsi:type="dcterms:W3CDTF">2018-12-01T08:17:39Z</dcterms:created>
  <dcterms:modified xsi:type="dcterms:W3CDTF">2018-12-01T11:41:01Z</dcterms:modified>
</cp:coreProperties>
</file>